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6" r:id="rId3"/>
    <p:sldId id="257" r:id="rId4"/>
    <p:sldId id="258" r:id="rId5"/>
    <p:sldId id="260" r:id="rId6"/>
    <p:sldId id="259" r:id="rId7"/>
  </p:sldIdLst>
  <p:sldSz cx="9144000" cy="6858000" type="screen4x3"/>
  <p:notesSz cx="7019925" cy="93059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38200" y="2133600"/>
            <a:ext cx="285930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Total Mechanical pumps : </a:t>
            </a:r>
            <a:r>
              <a:rPr lang="en-US" dirty="0" smtClean="0"/>
              <a:t>26</a:t>
            </a:r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Working :</a:t>
            </a:r>
            <a:r>
              <a:rPr lang="en-US" dirty="0" smtClean="0">
                <a:solidFill>
                  <a:srgbClr val="FF0000"/>
                </a:solidFill>
              </a:rPr>
              <a:t>24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Extra :2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257800" y="2057400"/>
            <a:ext cx="225209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Total turbo pumps: </a:t>
            </a:r>
            <a:r>
              <a:rPr lang="en-US" dirty="0" smtClean="0"/>
              <a:t>11</a:t>
            </a:r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Working:8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Broken:2</a:t>
            </a:r>
          </a:p>
          <a:p>
            <a:r>
              <a:rPr lang="en-US" dirty="0" smtClean="0">
                <a:solidFill>
                  <a:srgbClr val="00B0F0"/>
                </a:solidFill>
              </a:rPr>
              <a:t>Need to be fixed:1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947142" y="4114800"/>
            <a:ext cx="22344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Total pumps </a:t>
            </a:r>
            <a:r>
              <a:rPr lang="en-US" smtClean="0">
                <a:solidFill>
                  <a:srgbClr val="FF0000"/>
                </a:solidFill>
              </a:rPr>
              <a:t>in </a:t>
            </a:r>
            <a:r>
              <a:rPr lang="en-US" smtClean="0">
                <a:solidFill>
                  <a:srgbClr val="FF0000"/>
                </a:solidFill>
              </a:rPr>
              <a:t>Lab:37</a:t>
            </a:r>
            <a:endParaRPr lang="en-US" dirty="0" smtClean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505200" y="1066800"/>
            <a:ext cx="116249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Pumps</a:t>
            </a:r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457200" y="899160"/>
          <a:ext cx="8001000" cy="5852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4019"/>
                <a:gridCol w="1432941"/>
                <a:gridCol w="1232870"/>
                <a:gridCol w="1247370"/>
                <a:gridCol w="736801"/>
                <a:gridCol w="576921"/>
                <a:gridCol w="1210039"/>
                <a:gridCol w="1210039"/>
              </a:tblGrid>
              <a:tr h="694765">
                <a:tc>
                  <a:txBody>
                    <a:bodyPr/>
                    <a:lstStyle/>
                    <a:p>
                      <a:r>
                        <a:rPr lang="en-US" dirty="0" smtClean="0"/>
                        <a:t>S.N.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Pump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Model</a:t>
                      </a:r>
                    </a:p>
                    <a:p>
                      <a:r>
                        <a:rPr lang="en-US" dirty="0" smtClean="0"/>
                        <a:t>No.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Serial </a:t>
                      </a:r>
                    </a:p>
                    <a:p>
                      <a:r>
                        <a:rPr lang="en-US" dirty="0" smtClean="0"/>
                        <a:t>No.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Machine used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R. N.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Status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Used years</a:t>
                      </a:r>
                      <a:r>
                        <a:rPr lang="en-US" baseline="0" dirty="0" smtClean="0"/>
                        <a:t> </a:t>
                      </a:r>
                    </a:p>
                    <a:p>
                      <a:r>
                        <a:rPr lang="en-US" baseline="0" dirty="0" smtClean="0"/>
                        <a:t>(about)</a:t>
                      </a:r>
                      <a:endParaRPr lang="en-US" dirty="0"/>
                    </a:p>
                  </a:txBody>
                  <a:tcPr/>
                </a:tc>
              </a:tr>
              <a:tr h="486335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Edwards (small)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RV3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996221382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HB1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Working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17</a:t>
                      </a:r>
                      <a:endParaRPr lang="en-US" dirty="0"/>
                    </a:p>
                  </a:txBody>
                  <a:tcPr/>
                </a:tc>
              </a:tr>
              <a:tr h="486335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Pfeiffer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 (large)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PKD45242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V193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HB1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working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17</a:t>
                      </a:r>
                      <a:endParaRPr lang="en-US" dirty="0"/>
                    </a:p>
                  </a:txBody>
                  <a:tcPr/>
                </a:tc>
              </a:tr>
              <a:tr h="486335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Pfeiffer</a:t>
                      </a:r>
                    </a:p>
                    <a:p>
                      <a:r>
                        <a:rPr lang="en-US" dirty="0" smtClean="0"/>
                        <a:t>(small)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PKD41703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V3866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HB2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working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14</a:t>
                      </a:r>
                      <a:endParaRPr lang="en-US" dirty="0"/>
                    </a:p>
                  </a:txBody>
                  <a:tcPr/>
                </a:tc>
              </a:tr>
              <a:tr h="486335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Edwards </a:t>
                      </a:r>
                    </a:p>
                    <a:p>
                      <a:r>
                        <a:rPr lang="en-US" dirty="0" smtClean="0"/>
                        <a:t>(big)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E2M40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11515FF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HB2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working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</a:tr>
              <a:tr h="563880"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Edwards (small)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RV3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080412356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working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14</a:t>
                      </a:r>
                      <a:endParaRPr lang="en-US" dirty="0"/>
                    </a:p>
                  </a:txBody>
                  <a:tcPr/>
                </a:tc>
              </a:tr>
              <a:tr h="716280"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Edwards (small)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RV3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027479826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Gold Coat.</a:t>
                      </a:r>
                    </a:p>
                    <a:p>
                      <a:r>
                        <a:rPr lang="en-US" dirty="0" smtClean="0"/>
                        <a:t>Mech.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working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14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876365" y="228600"/>
            <a:ext cx="25338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Mechanical Pumps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381000" y="152400"/>
          <a:ext cx="8382000" cy="5455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6478"/>
                <a:gridCol w="1488893"/>
                <a:gridCol w="1342161"/>
                <a:gridCol w="1284468"/>
                <a:gridCol w="1071131"/>
                <a:gridCol w="760797"/>
                <a:gridCol w="989036"/>
                <a:gridCol w="989036"/>
              </a:tblGrid>
              <a:tr h="694765">
                <a:tc>
                  <a:txBody>
                    <a:bodyPr/>
                    <a:lstStyle/>
                    <a:p>
                      <a:r>
                        <a:rPr lang="en-US" dirty="0" smtClean="0"/>
                        <a:t>S.N.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Pump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Model</a:t>
                      </a:r>
                    </a:p>
                    <a:p>
                      <a:r>
                        <a:rPr lang="en-US" dirty="0" smtClean="0"/>
                        <a:t>No.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Serial </a:t>
                      </a:r>
                    </a:p>
                    <a:p>
                      <a:r>
                        <a:rPr lang="en-US" dirty="0" smtClean="0"/>
                        <a:t>No.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Machine used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Room No.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Status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Used years </a:t>
                      </a:r>
                    </a:p>
                    <a:p>
                      <a:r>
                        <a:rPr lang="en-US" dirty="0" smtClean="0"/>
                        <a:t>(about)</a:t>
                      </a:r>
                      <a:endParaRPr lang="en-US" dirty="0"/>
                    </a:p>
                  </a:txBody>
                  <a:tcPr/>
                </a:tc>
              </a:tr>
              <a:tr h="486335"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Edwards (small)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RV3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037632662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Hall</a:t>
                      </a:r>
                    </a:p>
                    <a:p>
                      <a:r>
                        <a:rPr lang="en-US" dirty="0" smtClean="0"/>
                        <a:t>Sys.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working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19</a:t>
                      </a:r>
                      <a:endParaRPr lang="en-US" dirty="0"/>
                    </a:p>
                  </a:txBody>
                  <a:tcPr/>
                </a:tc>
              </a:tr>
              <a:tr h="486335">
                <a:tc>
                  <a:txBody>
                    <a:bodyPr/>
                    <a:lstStyle/>
                    <a:p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Edwards (small)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RV3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027547186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Oxy.</a:t>
                      </a:r>
                    </a:p>
                    <a:p>
                      <a:r>
                        <a:rPr lang="en-US" smtClean="0"/>
                        <a:t>plasma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working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14</a:t>
                      </a:r>
                      <a:endParaRPr lang="en-US" dirty="0"/>
                    </a:p>
                  </a:txBody>
                  <a:tcPr/>
                </a:tc>
              </a:tr>
              <a:tr h="701040"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Edwards (small)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RV12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099410426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-beam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working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</a:tr>
              <a:tr h="486335">
                <a:tc>
                  <a:txBody>
                    <a:bodyPr/>
                    <a:lstStyle/>
                    <a:p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Small pump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Spin</a:t>
                      </a:r>
                    </a:p>
                    <a:p>
                      <a:r>
                        <a:rPr lang="en-US" dirty="0" smtClean="0"/>
                        <a:t>coating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working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New</a:t>
                      </a:r>
                      <a:endParaRPr lang="en-US" dirty="0"/>
                    </a:p>
                  </a:txBody>
                  <a:tcPr/>
                </a:tc>
              </a:tr>
              <a:tr h="486335">
                <a:tc>
                  <a:txBody>
                    <a:bodyPr/>
                    <a:lstStyle/>
                    <a:p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Ideal(small)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Flip-chip bonding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working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New</a:t>
                      </a:r>
                      <a:endParaRPr lang="en-US" dirty="0"/>
                    </a:p>
                  </a:txBody>
                  <a:tcPr/>
                </a:tc>
              </a:tr>
              <a:tr h="486335">
                <a:tc>
                  <a:txBody>
                    <a:bodyPr/>
                    <a:lstStyle/>
                    <a:p>
                      <a:r>
                        <a:rPr lang="en-US" dirty="0" smtClean="0"/>
                        <a:t>13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Edwards (small)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Lithograp-hy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working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new</a:t>
                      </a:r>
                      <a:endParaRPr lang="en-US" dirty="0"/>
                    </a:p>
                  </a:txBody>
                  <a:tcPr/>
                </a:tc>
              </a:tr>
              <a:tr h="486335">
                <a:tc>
                  <a:txBody>
                    <a:bodyPr/>
                    <a:lstStyle/>
                    <a:p>
                      <a:r>
                        <a:rPr lang="en-US" dirty="0" smtClean="0"/>
                        <a:t>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Ideal (big)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L2M40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PECVD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working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Trade in new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381000" y="62305"/>
          <a:ext cx="8305801" cy="74357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2329"/>
                <a:gridCol w="1475358"/>
                <a:gridCol w="1329959"/>
                <a:gridCol w="1354139"/>
                <a:gridCol w="980045"/>
                <a:gridCol w="753881"/>
                <a:gridCol w="980045"/>
                <a:gridCol w="980045"/>
              </a:tblGrid>
              <a:tr h="694765">
                <a:tc>
                  <a:txBody>
                    <a:bodyPr/>
                    <a:lstStyle/>
                    <a:p>
                      <a:r>
                        <a:rPr lang="en-US" dirty="0" smtClean="0"/>
                        <a:t>S.N.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Name of</a:t>
                      </a:r>
                      <a:r>
                        <a:rPr lang="en-US" baseline="0" dirty="0" smtClean="0"/>
                        <a:t> Pump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Model</a:t>
                      </a:r>
                    </a:p>
                    <a:p>
                      <a:r>
                        <a:rPr lang="en-US" dirty="0" smtClean="0"/>
                        <a:t>No.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Serial </a:t>
                      </a:r>
                    </a:p>
                    <a:p>
                      <a:r>
                        <a:rPr lang="en-US" dirty="0" smtClean="0"/>
                        <a:t>No.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Mach.</a:t>
                      </a:r>
                    </a:p>
                    <a:p>
                      <a:r>
                        <a:rPr lang="en-US" dirty="0" smtClean="0"/>
                        <a:t>used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Room No.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Status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Used  Years</a:t>
                      </a:r>
                    </a:p>
                    <a:p>
                      <a:r>
                        <a:rPr lang="en-US" dirty="0" smtClean="0"/>
                        <a:t>(about)</a:t>
                      </a:r>
                      <a:endParaRPr lang="en-US" dirty="0"/>
                    </a:p>
                  </a:txBody>
                  <a:tcPr/>
                </a:tc>
              </a:tr>
              <a:tr h="486335">
                <a:tc>
                  <a:txBody>
                    <a:bodyPr/>
                    <a:lstStyle/>
                    <a:p>
                      <a:r>
                        <a:rPr lang="en-US" dirty="0" smtClean="0"/>
                        <a:t>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Ebara(dry)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A10s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A76495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ICP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working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</a:t>
                      </a:r>
                      <a:endParaRPr lang="en-US" dirty="0"/>
                    </a:p>
                  </a:txBody>
                  <a:tcPr/>
                </a:tc>
              </a:tr>
              <a:tr h="486335">
                <a:tc>
                  <a:txBody>
                    <a:bodyPr/>
                    <a:lstStyle/>
                    <a:p>
                      <a:r>
                        <a:rPr lang="en-US" dirty="0" smtClean="0"/>
                        <a:t>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Edwards</a:t>
                      </a:r>
                      <a:r>
                        <a:rPr lang="en-US" baseline="0" dirty="0" smtClean="0"/>
                        <a:t> (</a:t>
                      </a:r>
                      <a:r>
                        <a:rPr lang="en-US" dirty="0" smtClean="0"/>
                        <a:t>small)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E2M28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109450561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New </a:t>
                      </a:r>
                      <a:r>
                        <a:rPr lang="en-US" dirty="0" err="1" smtClean="0"/>
                        <a:t>ebeam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Working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new</a:t>
                      </a:r>
                      <a:endParaRPr lang="en-US" dirty="0"/>
                    </a:p>
                  </a:txBody>
                  <a:tcPr/>
                </a:tc>
              </a:tr>
              <a:tr h="486335">
                <a:tc>
                  <a:txBody>
                    <a:bodyPr/>
                    <a:lstStyle/>
                    <a:p>
                      <a:r>
                        <a:rPr lang="en-US" dirty="0" smtClean="0"/>
                        <a:t>17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Edwards</a:t>
                      </a:r>
                    </a:p>
                    <a:p>
                      <a:r>
                        <a:rPr lang="en-US" dirty="0" smtClean="0"/>
                        <a:t>(small)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RV3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972115966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PL in </a:t>
                      </a:r>
                    </a:p>
                    <a:p>
                      <a:r>
                        <a:rPr lang="en-US" dirty="0" smtClean="0"/>
                        <a:t>optics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working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86335">
                <a:tc>
                  <a:txBody>
                    <a:bodyPr/>
                    <a:lstStyle/>
                    <a:p>
                      <a:r>
                        <a:rPr lang="en-US" dirty="0" smtClean="0"/>
                        <a:t>18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Edwards</a:t>
                      </a:r>
                    </a:p>
                    <a:p>
                      <a:r>
                        <a:rPr lang="en-US" dirty="0" smtClean="0"/>
                        <a:t>(small)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RV3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Temp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dep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EL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working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86335">
                <a:tc>
                  <a:txBody>
                    <a:bodyPr/>
                    <a:lstStyle/>
                    <a:p>
                      <a:r>
                        <a:rPr lang="en-US" dirty="0" smtClean="0"/>
                        <a:t>19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Ebara</a:t>
                      </a:r>
                    </a:p>
                    <a:p>
                      <a:r>
                        <a:rPr lang="en-US" dirty="0" smtClean="0"/>
                        <a:t>(dry pump)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A25S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TS-MOCVD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working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</a:tr>
              <a:tr h="486335">
                <a:tc>
                  <a:txBody>
                    <a:bodyPr/>
                    <a:lstStyle/>
                    <a:p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Ebara</a:t>
                      </a:r>
                    </a:p>
                    <a:p>
                      <a:r>
                        <a:rPr lang="en-US" dirty="0" smtClean="0"/>
                        <a:t>(dry pump)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A70W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Veeco1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working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16</a:t>
                      </a:r>
                      <a:endParaRPr lang="en-US" dirty="0"/>
                    </a:p>
                  </a:txBody>
                  <a:tcPr/>
                </a:tc>
              </a:tr>
              <a:tr h="486335">
                <a:tc>
                  <a:txBody>
                    <a:bodyPr/>
                    <a:lstStyle/>
                    <a:p>
                      <a:r>
                        <a:rPr lang="en-US" dirty="0" smtClean="0"/>
                        <a:t>21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Ebara</a:t>
                      </a:r>
                    </a:p>
                    <a:p>
                      <a:r>
                        <a:rPr lang="en-US" dirty="0" smtClean="0"/>
                        <a:t>(dry pump)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A70W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Veeco2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working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16</a:t>
                      </a:r>
                      <a:endParaRPr lang="en-US" dirty="0"/>
                    </a:p>
                  </a:txBody>
                  <a:tcPr/>
                </a:tc>
              </a:tr>
              <a:tr h="486335">
                <a:tc>
                  <a:txBody>
                    <a:bodyPr/>
                    <a:lstStyle/>
                    <a:p>
                      <a:r>
                        <a:rPr lang="en-US" dirty="0" smtClean="0"/>
                        <a:t>22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Alcatel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TS-MOCVD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working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</a:tr>
              <a:tr h="486335">
                <a:tc>
                  <a:txBody>
                    <a:bodyPr/>
                    <a:lstStyle/>
                    <a:p>
                      <a:r>
                        <a:rPr lang="en-US" dirty="0" smtClean="0"/>
                        <a:t>23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Alcatel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TS-MOCVD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working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</a:tr>
              <a:tr h="486335">
                <a:tc>
                  <a:txBody>
                    <a:bodyPr/>
                    <a:lstStyle/>
                    <a:p>
                      <a:r>
                        <a:rPr lang="en-US" dirty="0" smtClean="0"/>
                        <a:t>24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Pfeiffer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Leak detector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working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457200" y="533400"/>
          <a:ext cx="8382000" cy="6598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2372"/>
                <a:gridCol w="1475502"/>
                <a:gridCol w="1330088"/>
                <a:gridCol w="1128085"/>
                <a:gridCol w="1100353"/>
                <a:gridCol w="784530"/>
                <a:gridCol w="1055535"/>
                <a:gridCol w="1055535"/>
              </a:tblGrid>
              <a:tr h="830011">
                <a:tc>
                  <a:txBody>
                    <a:bodyPr/>
                    <a:lstStyle/>
                    <a:p>
                      <a:r>
                        <a:rPr lang="en-US" dirty="0" smtClean="0"/>
                        <a:t>S.N.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Name of</a:t>
                      </a:r>
                      <a:r>
                        <a:rPr lang="en-US" baseline="0" dirty="0" smtClean="0"/>
                        <a:t> Pump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Model</a:t>
                      </a:r>
                    </a:p>
                    <a:p>
                      <a:r>
                        <a:rPr lang="en-US" dirty="0" smtClean="0"/>
                        <a:t>No.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Serial </a:t>
                      </a:r>
                    </a:p>
                    <a:p>
                      <a:r>
                        <a:rPr lang="en-US" dirty="0" smtClean="0"/>
                        <a:t>No.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Machine used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Room No.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Status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Used years</a:t>
                      </a:r>
                    </a:p>
                    <a:p>
                      <a:r>
                        <a:rPr lang="en-US" dirty="0" smtClean="0"/>
                        <a:t>(about)</a:t>
                      </a:r>
                      <a:endParaRPr lang="en-US" dirty="0"/>
                    </a:p>
                  </a:txBody>
                  <a:tcPr/>
                </a:tc>
              </a:tr>
              <a:tr h="581007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Pfeiffer</a:t>
                      </a:r>
                    </a:p>
                    <a:p>
                      <a:r>
                        <a:rPr lang="en-US" dirty="0" smtClean="0"/>
                        <a:t>(Blazers)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PMP02352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12308606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HB1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working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17</a:t>
                      </a:r>
                      <a:endParaRPr lang="en-US" dirty="0"/>
                    </a:p>
                  </a:txBody>
                  <a:tcPr/>
                </a:tc>
              </a:tr>
              <a:tr h="581007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Pfeiffer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PMZ01252A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D-35614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HB2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working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14</a:t>
                      </a:r>
                      <a:endParaRPr lang="en-US" dirty="0"/>
                    </a:p>
                  </a:txBody>
                  <a:tcPr/>
                </a:tc>
              </a:tr>
              <a:tr h="581007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Pfeiffer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TCP380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Veeco1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working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16</a:t>
                      </a:r>
                      <a:endParaRPr lang="en-US" dirty="0"/>
                    </a:p>
                  </a:txBody>
                  <a:tcPr/>
                </a:tc>
              </a:tr>
              <a:tr h="371807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Pfeiffer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TCP380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Veeco2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working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16</a:t>
                      </a:r>
                      <a:endParaRPr lang="en-US" dirty="0"/>
                    </a:p>
                  </a:txBody>
                  <a:tcPr/>
                </a:tc>
              </a:tr>
              <a:tr h="581007"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Pfeiffer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E-beam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working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</a:tr>
              <a:tr h="573073"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Leybold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ICP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Send to fix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</a:tr>
              <a:tr h="801673"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Cryo</a:t>
                      </a:r>
                      <a:r>
                        <a:rPr lang="en-US" baseline="0" dirty="0" smtClean="0"/>
                        <a:t> pump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New </a:t>
                      </a:r>
                      <a:r>
                        <a:rPr lang="en-US" dirty="0" err="1" smtClean="0"/>
                        <a:t>ebeam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working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new</a:t>
                      </a:r>
                      <a:endParaRPr lang="en-US" dirty="0"/>
                    </a:p>
                  </a:txBody>
                  <a:tcPr/>
                </a:tc>
              </a:tr>
              <a:tr h="655320"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Edwards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working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new</a:t>
                      </a:r>
                      <a:endParaRPr lang="en-US" dirty="0"/>
                    </a:p>
                  </a:txBody>
                  <a:tcPr/>
                </a:tc>
              </a:tr>
              <a:tr h="655320">
                <a:tc>
                  <a:txBody>
                    <a:bodyPr/>
                    <a:lstStyle/>
                    <a:p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Pfeiffer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Leak </a:t>
                      </a:r>
                      <a:r>
                        <a:rPr lang="en-US" dirty="0" err="1" smtClean="0"/>
                        <a:t>Deterctor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working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135476" y="0"/>
            <a:ext cx="18937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Turbo Pumps 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228600" y="609600"/>
          <a:ext cx="8610600" cy="27938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"/>
                <a:gridCol w="1524000"/>
                <a:gridCol w="990600"/>
                <a:gridCol w="1143000"/>
                <a:gridCol w="1371600"/>
                <a:gridCol w="1143000"/>
                <a:gridCol w="609600"/>
                <a:gridCol w="1295400"/>
              </a:tblGrid>
              <a:tr h="694765">
                <a:tc>
                  <a:txBody>
                    <a:bodyPr/>
                    <a:lstStyle/>
                    <a:p>
                      <a:r>
                        <a:rPr lang="en-US" dirty="0" smtClean="0"/>
                        <a:t>S.</a:t>
                      </a:r>
                    </a:p>
                    <a:p>
                      <a:r>
                        <a:rPr lang="en-US" dirty="0" smtClean="0"/>
                        <a:t>N.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Pump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Type of</a:t>
                      </a:r>
                    </a:p>
                    <a:p>
                      <a:r>
                        <a:rPr lang="en-US" dirty="0" smtClean="0"/>
                        <a:t>Pump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Model</a:t>
                      </a:r>
                    </a:p>
                    <a:p>
                      <a:r>
                        <a:rPr lang="en-US" dirty="0" smtClean="0"/>
                        <a:t>No.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Serial </a:t>
                      </a:r>
                    </a:p>
                    <a:p>
                      <a:r>
                        <a:rPr lang="en-US" dirty="0" smtClean="0"/>
                        <a:t>No.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Machine used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R. N.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Status</a:t>
                      </a:r>
                      <a:endParaRPr lang="en-US" dirty="0"/>
                    </a:p>
                  </a:txBody>
                  <a:tcPr/>
                </a:tc>
              </a:tr>
              <a:tr h="486335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Pfeiffer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Mech.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HB1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Working</a:t>
                      </a:r>
                      <a:endParaRPr lang="en-US" dirty="0"/>
                    </a:p>
                  </a:txBody>
                  <a:tcPr/>
                </a:tc>
              </a:tr>
              <a:tr h="486335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Edwards</a:t>
                      </a:r>
                    </a:p>
                    <a:p>
                      <a:r>
                        <a:rPr lang="en-US" dirty="0" smtClean="0"/>
                        <a:t>(Large)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Mech.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E2M40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2174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ICP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Not using</a:t>
                      </a:r>
                      <a:endParaRPr lang="en-US" dirty="0"/>
                    </a:p>
                  </a:txBody>
                  <a:tcPr/>
                </a:tc>
              </a:tr>
              <a:tr h="486335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Edwards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Turbo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broken</a:t>
                      </a:r>
                      <a:endParaRPr lang="en-US" dirty="0"/>
                    </a:p>
                  </a:txBody>
                  <a:tcPr/>
                </a:tc>
              </a:tr>
              <a:tr h="486335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Leybold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Turbo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ICP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broken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434006" y="76200"/>
            <a:ext cx="17475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Extra pumps</a:t>
            </a:r>
            <a:endParaRPr lang="en-US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751</TotalTime>
  <Words>481</Words>
  <Application>Microsoft Office PowerPoint</Application>
  <PresentationFormat>On-screen Show (4:3)</PresentationFormat>
  <Paragraphs>333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Wei</dc:creator>
  <cp:lastModifiedBy>Wei</cp:lastModifiedBy>
  <cp:revision>40</cp:revision>
  <dcterms:created xsi:type="dcterms:W3CDTF">2006-08-16T00:00:00Z</dcterms:created>
  <dcterms:modified xsi:type="dcterms:W3CDTF">2012-07-27T13:52:12Z</dcterms:modified>
</cp:coreProperties>
</file>